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2"/>
  </p:notesMasterIdLst>
  <p:sldIdLst>
    <p:sldId id="280" r:id="rId31"/>
    <p:sldId id="258" r:id="rId32"/>
    <p:sldId id="259" r:id="rId33"/>
    <p:sldId id="262" r:id="rId34"/>
    <p:sldId id="260" r:id="rId35"/>
    <p:sldId id="261" r:id="rId36"/>
    <p:sldId id="263" r:id="rId37"/>
    <p:sldId id="279" r:id="rId38"/>
    <p:sldId id="276" r:id="rId39"/>
    <p:sldId id="265" r:id="rId40"/>
    <p:sldId id="266" r:id="rId41"/>
    <p:sldId id="278" r:id="rId42"/>
    <p:sldId id="267" r:id="rId43"/>
    <p:sldId id="268" r:id="rId44"/>
    <p:sldId id="277" r:id="rId45"/>
    <p:sldId id="269" r:id="rId46"/>
    <p:sldId id="270" r:id="rId47"/>
    <p:sldId id="271" r:id="rId48"/>
    <p:sldId id="273" r:id="rId49"/>
    <p:sldId id="274" r:id="rId50"/>
    <p:sldId id="27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1520"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7.xml"/><Relationship Id="rId4" Type="http://schemas.openxmlformats.org/officeDocument/2006/relationships/customXml" Target="../../customXml/item26.xml"/><Relationship Id="rId5" Type="http://schemas.openxmlformats.org/officeDocument/2006/relationships/customXml" Target="../../customXml/item2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6.xml"/><Relationship Id="rId2" Type="http://schemas.openxmlformats.org/officeDocument/2006/relationships/customXml" Target="../../customXml/item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2.xml"/><Relationship Id="rId4" Type="http://schemas.openxmlformats.org/officeDocument/2006/relationships/customXml" Target="../../customXml/item27.xml"/><Relationship Id="rId5" Type="http://schemas.openxmlformats.org/officeDocument/2006/relationships/customXml" Target="../../customXml/item14.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9.xml"/><Relationship Id="rId2" Type="http://schemas.openxmlformats.org/officeDocument/2006/relationships/customXml" Target="../../customXml/item2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3.xml"/><Relationship Id="rId4" Type="http://schemas.openxmlformats.org/officeDocument/2006/relationships/customXml" Target="../../customXml/item18.xml"/><Relationship Id="rId5" Type="http://schemas.openxmlformats.org/officeDocument/2006/relationships/customXml" Target="../../customXml/item21.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7.xml"/><Relationship Id="rId2" Type="http://schemas.openxmlformats.org/officeDocument/2006/relationships/customXml" Target="../../customXml/item29.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4.xml"/><Relationship Id="rId4" Type="http://schemas.openxmlformats.org/officeDocument/2006/relationships/customXml" Target="../../customXml/item15.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4.xml"/><Relationship Id="rId2" Type="http://schemas.openxmlformats.org/officeDocument/2006/relationships/customXml" Target="../../customXml/item10.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2.xml"/><Relationship Id="rId4" Type="http://schemas.openxmlformats.org/officeDocument/2006/relationships/customXml" Target="../../customXml/item9.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8.xml"/><Relationship Id="rId2" Type="http://schemas.openxmlformats.org/officeDocument/2006/relationships/customXml" Target="../../customXml/item1.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xml"/><Relationship Id="rId4" Type="http://schemas.openxmlformats.org/officeDocument/2006/relationships/customXml" Target="../../customXml/item13.xml"/><Relationship Id="rId5" Type="http://schemas.openxmlformats.org/officeDocument/2006/relationships/customXml" Target="../../customXml/item6.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11.xml"/><Relationship Id="rId2" Type="http://schemas.openxmlformats.org/officeDocument/2006/relationships/customXml" Target="../../customXml/item2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04239" y="22545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smtClean="0">
                <a:solidFill>
                  <a:schemeClr val="bg1"/>
                </a:solidFill>
              </a:rPr>
              <a:t>Testing </a:t>
            </a:r>
            <a:r>
              <a:rPr lang="en-US" smtClean="0">
                <a:solidFill>
                  <a:schemeClr val="bg1"/>
                </a:solidFill>
              </a:rPr>
              <a:t>PowerShell </a:t>
            </a:r>
            <a:br>
              <a:rPr lang="en-US" smtClean="0">
                <a:solidFill>
                  <a:schemeClr val="bg1"/>
                </a:solidFill>
              </a:rPr>
            </a:br>
            <a:r>
              <a:rPr lang="en-US" smtClean="0">
                <a:solidFill>
                  <a:schemeClr val="bg1"/>
                </a:solidFill>
              </a:rPr>
              <a:t>with </a:t>
            </a:r>
            <a:r>
              <a:rPr lang="en-US" dirty="0" smtClean="0">
                <a:solidFill>
                  <a:schemeClr val="bg1"/>
                </a:solidFill>
              </a:rPr>
              <a:t>Pester</a:t>
            </a:r>
            <a:endParaRPr lang="en-US" dirty="0">
              <a:solidFill>
                <a:schemeClr val="bg1"/>
              </a:solidFill>
            </a:endParaRPr>
          </a:p>
        </p:txBody>
      </p:sp>
    </p:spTree>
    <p:extLst>
      <p:ext uri="{BB962C8B-B14F-4D97-AF65-F5344CB8AC3E}">
        <p14:creationId xmlns:p14="http://schemas.microsoft.com/office/powerpoint/2010/main" val="1828418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
        <p:nvSpPr>
          <p:cNvPr id="55" name="Freeform 1513"/>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3159778" y="3757717"/>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3833686" y="3582160"/>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3907305" y="3650117"/>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3884652" y="3995566"/>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4456625" y="3633129"/>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4456625" y="3633129"/>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4026231" y="3978575"/>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4014905" y="3820009"/>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4230102" y="3842661"/>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4281068" y="3853987"/>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262" y="3791695"/>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4213111" y="3870979"/>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4111175" y="3791695"/>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3963935" y="3978575"/>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4031892" y="3989901"/>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4156480" y="3893631"/>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4501930" y="3820009"/>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4501930" y="384832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4501930" y="388230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4501930" y="391061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4501930" y="394459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4501930" y="397291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4501930" y="40012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4501930" y="3689760"/>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4615192" y="4023880"/>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4535908" y="3746391"/>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4547235" y="3718074"/>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4603865" y="3746391"/>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4615192" y="3718074"/>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3222073" y="2557143"/>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3222073" y="2557143"/>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3222073" y="3338649"/>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3222073" y="3338649"/>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3222073" y="2557143"/>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3782717" y="2885602"/>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3222073" y="2557143"/>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3760064" y="2874276"/>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3760064" y="2936568"/>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3969600" y="293656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3935622" y="2874276"/>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3357987" y="3468898"/>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3357987" y="3231048"/>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3357987" y="3044168"/>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2984224" y="2936568"/>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3001211" y="2942233"/>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3035190" y="3055495"/>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3035190" y="2964885"/>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3154116" y="3576498"/>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3057842" y="308380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3057842" y="314043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3057842" y="3191409"/>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3057842" y="3293344"/>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3057842" y="33443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3057842" y="3400941"/>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3057842" y="34519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178282" y="35502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smtClean="0">
                <a:solidFill>
                  <a:schemeClr val="tx1">
                    <a:lumMod val="50000"/>
                  </a:schemeClr>
                </a:solidFill>
                <a:latin typeface="+mj-lt"/>
              </a:rPr>
              <a:t>://</a:t>
            </a:r>
            <a:r>
              <a:rPr lang="en-US" sz="4800" b="1" spc="100" dirty="0" err="1" smtClean="0">
                <a:solidFill>
                  <a:schemeClr val="tx1">
                    <a:lumMod val="50000"/>
                  </a:schemeClr>
                </a:solidFill>
                <a:latin typeface="+mj-lt"/>
              </a:rPr>
              <a:t>aka.ms</a:t>
            </a:r>
            <a:r>
              <a:rPr lang="en-US" sz="4800" b="1" spc="100" dirty="0" smtClean="0">
                <a:solidFill>
                  <a:schemeClr val="tx1">
                    <a:lumMod val="50000"/>
                  </a:schemeClr>
                </a:solidFill>
                <a:latin typeface="+mj-lt"/>
              </a:rPr>
              <a:t>/</a:t>
            </a:r>
            <a:r>
              <a:rPr lang="en-US" sz="4800" b="1" spc="100" dirty="0" err="1" smtClean="0">
                <a:solidFill>
                  <a:schemeClr val="tx1">
                    <a:lumMod val="50000"/>
                  </a:schemeClr>
                </a:solidFill>
                <a:latin typeface="+mj-lt"/>
              </a:rPr>
              <a:t>mvapesterdemos</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564" y="1979006"/>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aka.ms</a:t>
            </a:r>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pesterbook</a:t>
            </a:r>
            <a:endPar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856638" y="2362568"/>
            <a:ext cx="965200" cy="914400"/>
          </a:xfrm>
          <a:prstGeom prst="rect">
            <a:avLst/>
          </a:prstGeom>
        </p:spPr>
      </p:pic>
      <p:pic>
        <p:nvPicPr>
          <p:cNvPr id="4" name="Picture 3"/>
          <p:cNvPicPr>
            <a:picLocks noChangeAspect="1"/>
          </p:cNvPicPr>
          <p:nvPr/>
        </p:nvPicPr>
        <p:blipFill>
          <a:blip r:embed="rId3"/>
          <a:stretch>
            <a:fillRect/>
          </a:stretch>
        </p:blipFill>
        <p:spPr>
          <a:xfrm>
            <a:off x="7010654" y="2362568"/>
            <a:ext cx="914400" cy="914400"/>
          </a:xfrm>
          <a:prstGeom prst="rect">
            <a:avLst/>
          </a:prstGeom>
        </p:spPr>
      </p:pic>
      <p:pic>
        <p:nvPicPr>
          <p:cNvPr id="5" name="Picture 4"/>
          <p:cNvPicPr>
            <a:picLocks noChangeAspect="1"/>
          </p:cNvPicPr>
          <p:nvPr/>
        </p:nvPicPr>
        <p:blipFill>
          <a:blip r:embed="rId4"/>
          <a:stretch>
            <a:fillRect/>
          </a:stretch>
        </p:blipFill>
        <p:spPr>
          <a:xfrm>
            <a:off x="650206" y="2347899"/>
            <a:ext cx="914400" cy="943739"/>
          </a:xfrm>
          <a:prstGeom prst="rect">
            <a:avLst/>
          </a:prstGeom>
        </p:spPr>
      </p:pic>
      <p:pic>
        <p:nvPicPr>
          <p:cNvPr id="6" name="Picture 5"/>
          <p:cNvPicPr>
            <a:picLocks noChangeAspect="1"/>
          </p:cNvPicPr>
          <p:nvPr/>
        </p:nvPicPr>
        <p:blipFill>
          <a:blip r:embed="rId5"/>
          <a:stretch>
            <a:fillRect/>
          </a:stretch>
        </p:blipFill>
        <p:spPr>
          <a:xfrm>
            <a:off x="9113868" y="2362568"/>
            <a:ext cx="914400" cy="914400"/>
          </a:xfrm>
          <a:prstGeom prst="rect">
            <a:avLst/>
          </a:prstGeom>
        </p:spPr>
      </p:pic>
      <p:cxnSp>
        <p:nvCxnSpPr>
          <p:cNvPr id="11" name="Straight Connector 10"/>
          <p:cNvCxnSpPr/>
          <p:nvPr/>
        </p:nvCxnSpPr>
        <p:spPr>
          <a:xfrm flipV="1">
            <a:off x="9566336" y="34243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994799" y="34243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64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263908" y="34243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9582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467854" y="34243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3063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42547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394314" y="19385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18838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787892" y="19229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6919869" y="18850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54059" y="4595004"/>
            <a:ext cx="1804567" cy="1246495"/>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a:t>
            </a:r>
            <a:r>
              <a:rPr lang="en-US" sz="1500" kern="0" spc="100" dirty="0" smtClean="0">
                <a:solidFill>
                  <a:srgbClr val="E7E6E6">
                    <a:lumMod val="25000"/>
                  </a:srgbClr>
                </a:solidFill>
                <a:latin typeface="Calibri" panose="020F0502020204030204"/>
              </a:rPr>
              <a:t>design</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85526" y="73310"/>
            <a:ext cx="457200" cy="3393963"/>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03776" y="9791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248758" y="-891523"/>
            <a:ext cx="457200" cy="537893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24305" y="9819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62946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pic>
        <p:nvPicPr>
          <p:cNvPr id="29" name="Picture 28"/>
          <p:cNvPicPr>
            <a:picLocks noChangeAspect="1"/>
          </p:cNvPicPr>
          <p:nvPr/>
        </p:nvPicPr>
        <p:blipFill>
          <a:blip r:embed="rId6"/>
          <a:stretch>
            <a:fillRect/>
          </a:stretch>
        </p:blipFill>
        <p:spPr>
          <a:xfrm>
            <a:off x="2753422" y="2362568"/>
            <a:ext cx="914400" cy="914400"/>
          </a:xfrm>
          <a:prstGeom prst="rect">
            <a:avLst/>
          </a:prstGeom>
        </p:spPr>
      </p:pic>
      <p:cxnSp>
        <p:nvCxnSpPr>
          <p:cNvPr id="34" name="Straight Connector 33"/>
          <p:cNvCxnSpPr/>
          <p:nvPr/>
        </p:nvCxnSpPr>
        <p:spPr>
          <a:xfrm flipV="1">
            <a:off x="3210622" y="34243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027923" y="19229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
        <p:nvSpPr>
          <p:cNvPr id="37" name="Rectangle 36"/>
          <p:cNvSpPr/>
          <p:nvPr/>
        </p:nvSpPr>
        <p:spPr>
          <a:xfrm>
            <a:off x="2164212" y="4619148"/>
            <a:ext cx="2112072" cy="784830"/>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Basics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Scopes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 Assertions</a:t>
            </a: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33693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920138" y="2895968"/>
            <a:ext cx="965200" cy="914400"/>
          </a:xfrm>
          <a:prstGeom prst="rect">
            <a:avLst/>
          </a:prstGeom>
        </p:spPr>
      </p:pic>
      <p:pic>
        <p:nvPicPr>
          <p:cNvPr id="4" name="Picture 3"/>
          <p:cNvPicPr>
            <a:picLocks noChangeAspect="1"/>
          </p:cNvPicPr>
          <p:nvPr/>
        </p:nvPicPr>
        <p:blipFill>
          <a:blip r:embed="rId3"/>
          <a:stretch>
            <a:fillRect/>
          </a:stretch>
        </p:blipFill>
        <p:spPr>
          <a:xfrm>
            <a:off x="7239254" y="2895968"/>
            <a:ext cx="914400" cy="914400"/>
          </a:xfrm>
          <a:prstGeom prst="rect">
            <a:avLst/>
          </a:prstGeom>
        </p:spPr>
      </p:pic>
      <p:pic>
        <p:nvPicPr>
          <p:cNvPr id="5" name="Picture 4"/>
          <p:cNvPicPr>
            <a:picLocks noChangeAspect="1"/>
          </p:cNvPicPr>
          <p:nvPr/>
        </p:nvPicPr>
        <p:blipFill>
          <a:blip r:embed="rId4"/>
          <a:stretch>
            <a:fillRect/>
          </a:stretch>
        </p:blipFill>
        <p:spPr>
          <a:xfrm>
            <a:off x="916906" y="2881299"/>
            <a:ext cx="914400" cy="943739"/>
          </a:xfrm>
          <a:prstGeom prst="rect">
            <a:avLst/>
          </a:prstGeom>
        </p:spPr>
      </p:pic>
      <p:pic>
        <p:nvPicPr>
          <p:cNvPr id="6" name="Picture 5"/>
          <p:cNvPicPr>
            <a:picLocks noChangeAspect="1"/>
          </p:cNvPicPr>
          <p:nvPr/>
        </p:nvPicPr>
        <p:blipFill>
          <a:blip r:embed="rId5"/>
          <a:stretch>
            <a:fillRect/>
          </a:stretch>
        </p:blipFill>
        <p:spPr>
          <a:xfrm>
            <a:off x="9659968" y="2895968"/>
            <a:ext cx="914400" cy="914400"/>
          </a:xfrm>
          <a:prstGeom prst="rect">
            <a:avLst/>
          </a:prstGeom>
        </p:spPr>
      </p:pic>
      <p:cxnSp>
        <p:nvCxnSpPr>
          <p:cNvPr id="11" name="Straight Connector 10"/>
          <p:cNvCxnSpPr/>
          <p:nvPr/>
        </p:nvCxnSpPr>
        <p:spPr>
          <a:xfrm flipV="1">
            <a:off x="10112436" y="39577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833578" y="46003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1261499" y="39577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93143"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327408" y="39577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4021798" y="46066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696454" y="39577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534962" y="46003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9" name="Rectangle 8"/>
          <p:cNvSpPr/>
          <p:nvPr/>
        </p:nvSpPr>
        <p:spPr>
          <a:xfrm>
            <a:off x="661014" y="24719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24172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851392" y="24563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7148469" y="24184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5" name="Right Brace 24"/>
          <p:cNvSpPr/>
          <p:nvPr/>
        </p:nvSpPr>
        <p:spPr>
          <a:xfrm rot="16200000">
            <a:off x="2007462" y="538146"/>
            <a:ext cx="457200" cy="315009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6070476" y="13220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505696" y="-805561"/>
            <a:ext cx="457200" cy="5892808"/>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225905" y="13248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pic>
        <p:nvPicPr>
          <p:cNvPr id="29" name="Picture 28"/>
          <p:cNvPicPr>
            <a:picLocks noChangeAspect="1"/>
          </p:cNvPicPr>
          <p:nvPr/>
        </p:nvPicPr>
        <p:blipFill>
          <a:blip r:embed="rId6"/>
          <a:stretch>
            <a:fillRect/>
          </a:stretch>
        </p:blipFill>
        <p:spPr>
          <a:xfrm>
            <a:off x="2753422" y="2895968"/>
            <a:ext cx="914400" cy="914400"/>
          </a:xfrm>
          <a:prstGeom prst="rect">
            <a:avLst/>
          </a:prstGeom>
        </p:spPr>
      </p:pic>
      <p:cxnSp>
        <p:nvCxnSpPr>
          <p:cNvPr id="34" name="Straight Connector 33"/>
          <p:cNvCxnSpPr/>
          <p:nvPr/>
        </p:nvCxnSpPr>
        <p:spPr>
          <a:xfrm flipV="1">
            <a:off x="3210622" y="39577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574023" y="24563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Tree>
    <p:extLst>
      <p:ext uri="{BB962C8B-B14F-4D97-AF65-F5344CB8AC3E}">
        <p14:creationId xmlns:p14="http://schemas.microsoft.com/office/powerpoint/2010/main" val="8684079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4493538"/>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Installing</a:t>
            </a: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Describe/Context blocks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Should assertions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Invoking test scripts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ontrol xmlns="http://schemas.microsoft.com/VisualStudio/2011/storyboarding/control">
  <Id Name="d69996e1-3d61-4686-9b63-f1b855c596ab" Revision="1" Stencil="7276b9ef-3953-4dce-a89b-ed85f20b8b93" StencilVersion="1.0"/>
</Control>
</file>

<file path=customXml/item18.xml><?xml version="1.0" encoding="utf-8"?>
<Control xmlns="http://schemas.microsoft.com/VisualStudio/2011/storyboarding/control">
  <Id Name="369f9055-6b6c-48b9-9320-5df2d46c430a"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369f9055-6b6c-48b9-9320-5df2d46c430a"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1.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1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3.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1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5.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8.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2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3.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5.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26.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8.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2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5.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6.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9.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1183</TotalTime>
  <Words>380</Words>
  <Application>Microsoft Macintosh PowerPoint</Application>
  <PresentationFormat>Widescreen</PresentationFormat>
  <Paragraphs>141</Paragraphs>
  <Slides>21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Testing PowerShell  with Pester</vt:lpstr>
      <vt:lpstr>PowerPoint Presentation</vt:lpstr>
      <vt:lpstr>Benefits Of Testing</vt:lpstr>
      <vt:lpstr>Testing "Layers"</vt:lpstr>
      <vt:lpstr>Testing is a Skill</vt:lpstr>
      <vt:lpstr>Pester</vt:lpstr>
      <vt:lpstr>Course Outline</vt:lpstr>
      <vt:lpstr>Course Outline</vt:lpstr>
      <vt:lpstr>The Basics</vt:lpstr>
      <vt:lpstr>Using TDD to Build a Function</vt:lpstr>
      <vt:lpstr>Code Coverage</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The Pester Book </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69</cp:revision>
  <dcterms:created xsi:type="dcterms:W3CDTF">2017-04-05T16:07:19Z</dcterms:created>
  <dcterms:modified xsi:type="dcterms:W3CDTF">2017-04-13T15:35:35Z</dcterms:modified>
</cp:coreProperties>
</file>